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81" autoAdjust="0"/>
    <p:restoredTop sz="94660"/>
  </p:normalViewPr>
  <p:slideViewPr>
    <p:cSldViewPr>
      <p:cViewPr varScale="1">
        <p:scale>
          <a:sx n="66" d="100"/>
          <a:sy n="66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C1BE-987B-4C20-BA41-1C72245B5B66}" type="datetimeFigureOut">
              <a:rPr lang="sv-SE" smtClean="0"/>
              <a:t>2015-10-07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95E5-8E5E-4B72-96CF-9CFC1D745AC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C1BE-987B-4C20-BA41-1C72245B5B66}" type="datetimeFigureOut">
              <a:rPr lang="sv-SE" smtClean="0"/>
              <a:t>2015-10-07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95E5-8E5E-4B72-96CF-9CFC1D745AC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C1BE-987B-4C20-BA41-1C72245B5B66}" type="datetimeFigureOut">
              <a:rPr lang="sv-SE" smtClean="0"/>
              <a:t>2015-10-07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95E5-8E5E-4B72-96CF-9CFC1D745AC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C1BE-987B-4C20-BA41-1C72245B5B66}" type="datetimeFigureOut">
              <a:rPr lang="sv-SE" smtClean="0"/>
              <a:t>2015-10-07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95E5-8E5E-4B72-96CF-9CFC1D745AC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C1BE-987B-4C20-BA41-1C72245B5B66}" type="datetimeFigureOut">
              <a:rPr lang="sv-SE" smtClean="0"/>
              <a:t>2015-10-07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95E5-8E5E-4B72-96CF-9CFC1D745AC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C1BE-987B-4C20-BA41-1C72245B5B66}" type="datetimeFigureOut">
              <a:rPr lang="sv-SE" smtClean="0"/>
              <a:t>2015-10-07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95E5-8E5E-4B72-96CF-9CFC1D745AC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C1BE-987B-4C20-BA41-1C72245B5B66}" type="datetimeFigureOut">
              <a:rPr lang="sv-SE" smtClean="0"/>
              <a:t>2015-10-07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95E5-8E5E-4B72-96CF-9CFC1D745AC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C1BE-987B-4C20-BA41-1C72245B5B66}" type="datetimeFigureOut">
              <a:rPr lang="sv-SE" smtClean="0"/>
              <a:t>2015-10-07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95E5-8E5E-4B72-96CF-9CFC1D745AC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C1BE-987B-4C20-BA41-1C72245B5B66}" type="datetimeFigureOut">
              <a:rPr lang="sv-SE" smtClean="0"/>
              <a:t>2015-10-07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95E5-8E5E-4B72-96CF-9CFC1D745AC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C1BE-987B-4C20-BA41-1C72245B5B66}" type="datetimeFigureOut">
              <a:rPr lang="sv-SE" smtClean="0"/>
              <a:t>2015-10-07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95E5-8E5E-4B72-96CF-9CFC1D745AC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C1BE-987B-4C20-BA41-1C72245B5B66}" type="datetimeFigureOut">
              <a:rPr lang="sv-SE" smtClean="0"/>
              <a:t>2015-10-07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95E5-8E5E-4B72-96CF-9CFC1D745AC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FC1BE-987B-4C20-BA41-1C72245B5B66}" type="datetimeFigureOut">
              <a:rPr lang="sv-SE" smtClean="0"/>
              <a:t>2015-10-07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295E5-8E5E-4B72-96CF-9CFC1D745ACD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gAjR4_CbPp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qb5HfUYuc3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se/imgres?imgurl=http://images.paraorkut.com/img/pics/images/e/elvis_dancing-11523.jpg&amp;imgrefurl=http://www.graphicshunt.com/images/elvis_dancing-11523.htm&amp;usg=__vYznzf4EaGiBAVPvopHqPLzBiTk=&amp;h=400&amp;w=309&amp;sz=12&amp;hl=sv&amp;start=10&amp;zoom=1&amp;tbnid=U-GRRpnX-MyivM:&amp;tbnh=124&amp;tbnw=96&amp;ei=uYRUT9KEHMj64QSQxPjsDQ&amp;prev=/search?q=elvis&amp;hl=sv&amp;sa=X&amp;gbv=2&amp;tbs=itp:clipart&amp;tbm=isch&amp;prmd=ivns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youtube.com/watch?v=gj0Rz-uP4Mk" TargetMode="External"/><Relationship Id="rId4" Type="http://schemas.openxmlformats.org/officeDocument/2006/relationships/image" Target="http://t1.gstatic.com/images?q=tbn:ANd9GcQjE6geFvtS2N0rXk3CAAeMh035que20SlA1IhdpKKpTd75_jWwRLp2v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QoF-7VMMih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http://t0.gstatic.com/images?q=tbn:ANd9GcSG_tRdq3p3L59sOoDoHjoX-hWdXH6xy9ADGW49QvNeLyi4hbcPZG58LZSR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se/imgres?imgurl=http://th09.deviantart.net/fs17/PRE/i/2007/215/4/3/the_Beatles_by_82percentevil.jpg&amp;imgrefurl=http://82percentevil.deviantart.com/art/the-Beatles-61326690&amp;usg=__eKlkQjLhSSSfXvTKTAiTjWPaTZU=&amp;h=1063&amp;w=752&amp;sz=200&amp;hl=sv&amp;start=5&amp;zoom=1&amp;tbnid=IyC0AoKNWLVMGM:&amp;tbnh=150&amp;tbnw=106&amp;ei=uIVUT7HuB6rc4QTU9fy7DQ&amp;prev=/search?q=beatles&amp;hl=sv&amp;sa=N&amp;gbv=2&amp;tbs=itp:clipart&amp;tbm=isch&amp;prmd=ivns&amp;itbs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5WlCdiU9Iz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tNdZpNUzFI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ALcdFAAojt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sohB922c2uQ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se/imgres?imgurl=http://cdn.pimpmyspace.org/media/pms/c/xr/rv/vw/-band.jpg&amp;imgrefurl=http://www.pimpmyspace.org/comments/code/265864/&amp;usg=__KhG6-5LvDi95pmTCgg5xaNvNbsU=&amp;h=350&amp;w=496&amp;sz=18&amp;hl=sv&amp;start=5&amp;zoom=1&amp;tbnid=V_ZvINnQMLvQvM:&amp;tbnh=92&amp;tbnw=130&amp;ei=24ZUT_ueLbDS4QTgzZSLCA&amp;prev=/search?q=kiss+band&amp;hl=sv&amp;sa=X&amp;gbv=2&amp;tbas=0&amp;tbm=isch&amp;itbs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TLGWQfK-6D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650795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sv-SE" dirty="0" smtClean="0">
                <a:latin typeface="Copperplate Gothic Bold" pitchFamily="34" charset="0"/>
              </a:rPr>
              <a:t>Genrer</a:t>
            </a:r>
            <a:endParaRPr lang="sv-SE" dirty="0">
              <a:latin typeface="Copperplate Gothic Bold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75656" y="1556792"/>
            <a:ext cx="6400800" cy="1752600"/>
          </a:xfrm>
        </p:spPr>
        <p:txBody>
          <a:bodyPr/>
          <a:lstStyle/>
          <a:p>
            <a:r>
              <a:rPr lang="sv-SE" dirty="0" smtClean="0">
                <a:solidFill>
                  <a:srgbClr val="FF0000"/>
                </a:solidFill>
              </a:rPr>
              <a:t>Musikstilar under 1900-talet</a:t>
            </a:r>
            <a:endParaRPr lang="sv-S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House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2564904"/>
            <a:ext cx="7715200" cy="2592288"/>
          </a:xfrm>
        </p:spPr>
        <p:txBody>
          <a:bodyPr>
            <a:normAutofit fontScale="62500" lnSpcReduction="20000"/>
          </a:bodyPr>
          <a:lstStyle/>
          <a:p>
            <a:r>
              <a:rPr lang="sv-SE" dirty="0"/>
              <a:t>Kommer </a:t>
            </a:r>
            <a:r>
              <a:rPr lang="sv-SE" dirty="0" smtClean="0"/>
              <a:t>på</a:t>
            </a:r>
            <a:r>
              <a:rPr lang="sv-SE" dirty="0" smtClean="0"/>
              <a:t>: 80-talet</a:t>
            </a:r>
          </a:p>
          <a:p>
            <a:r>
              <a:rPr lang="sv-SE" dirty="0" smtClean="0"/>
              <a:t>Ursprung: Soul och Hip Hop</a:t>
            </a:r>
            <a:endParaRPr lang="sv-SE" dirty="0"/>
          </a:p>
          <a:p>
            <a:r>
              <a:rPr lang="sv-SE" dirty="0"/>
              <a:t>Var: USA</a:t>
            </a:r>
          </a:p>
          <a:p>
            <a:r>
              <a:rPr lang="sv-SE" dirty="0"/>
              <a:t>Artister: </a:t>
            </a:r>
            <a:r>
              <a:rPr lang="sv-SE" dirty="0" smtClean="0"/>
              <a:t>David </a:t>
            </a:r>
            <a:r>
              <a:rPr lang="sv-SE" dirty="0" err="1" smtClean="0"/>
              <a:t>Guetta</a:t>
            </a:r>
            <a:r>
              <a:rPr lang="sv-SE" dirty="0" smtClean="0"/>
              <a:t>, </a:t>
            </a:r>
            <a:r>
              <a:rPr lang="sv-SE" dirty="0" err="1" smtClean="0"/>
              <a:t>Daft</a:t>
            </a:r>
            <a:r>
              <a:rPr lang="sv-SE" dirty="0" smtClean="0"/>
              <a:t> Punk</a:t>
            </a:r>
            <a:endParaRPr lang="sv-SE" dirty="0"/>
          </a:p>
          <a:p>
            <a:r>
              <a:rPr lang="sv-SE" dirty="0"/>
              <a:t>Svenska </a:t>
            </a:r>
            <a:r>
              <a:rPr lang="sv-SE" dirty="0" smtClean="0"/>
              <a:t>artister: </a:t>
            </a:r>
            <a:r>
              <a:rPr lang="sv-SE" dirty="0" err="1" smtClean="0"/>
              <a:t>Avicii</a:t>
            </a:r>
            <a:r>
              <a:rPr lang="sv-SE" dirty="0" smtClean="0"/>
              <a:t>, Swedish House Maffia</a:t>
            </a:r>
            <a:endParaRPr lang="sv-SE" dirty="0"/>
          </a:p>
          <a:p>
            <a:r>
              <a:rPr lang="sv-SE" dirty="0" smtClean="0"/>
              <a:t>Låtar: Wake </a:t>
            </a:r>
            <a:r>
              <a:rPr lang="sv-SE" dirty="0" err="1" smtClean="0"/>
              <a:t>me</a:t>
            </a:r>
            <a:r>
              <a:rPr lang="sv-SE" dirty="0" smtClean="0"/>
              <a:t> </a:t>
            </a:r>
            <a:r>
              <a:rPr lang="sv-SE" dirty="0" err="1" smtClean="0"/>
              <a:t>up</a:t>
            </a:r>
            <a:r>
              <a:rPr lang="sv-SE" dirty="0" smtClean="0"/>
              <a:t>, </a:t>
            </a:r>
            <a:r>
              <a:rPr lang="sv-SE" dirty="0" err="1" smtClean="0"/>
              <a:t>Harder</a:t>
            </a:r>
            <a:r>
              <a:rPr lang="sv-SE" dirty="0" smtClean="0"/>
              <a:t> </a:t>
            </a:r>
            <a:r>
              <a:rPr lang="sv-SE" dirty="0" err="1" smtClean="0"/>
              <a:t>better</a:t>
            </a:r>
            <a:r>
              <a:rPr lang="sv-SE" dirty="0" smtClean="0"/>
              <a:t> faster </a:t>
            </a:r>
            <a:r>
              <a:rPr lang="sv-SE" dirty="0" err="1" smtClean="0"/>
              <a:t>stronger</a:t>
            </a:r>
            <a:endParaRPr lang="sv-SE" dirty="0" smtClean="0"/>
          </a:p>
          <a:p>
            <a:r>
              <a:rPr lang="sv-SE" dirty="0" smtClean="0"/>
              <a:t>Kännetecken: Datorgjord musik, Samplingar, Dans</a:t>
            </a:r>
            <a:endParaRPr lang="sv-SE" dirty="0"/>
          </a:p>
          <a:p>
            <a:r>
              <a:rPr lang="sv-SE" dirty="0"/>
              <a:t>Instrument: </a:t>
            </a:r>
            <a:r>
              <a:rPr lang="sv-SE" dirty="0" smtClean="0"/>
              <a:t>DJ, Samplingar, Sång, </a:t>
            </a:r>
            <a:r>
              <a:rPr lang="sv-SE" dirty="0" err="1" smtClean="0"/>
              <a:t>Vocoder</a:t>
            </a:r>
            <a:r>
              <a:rPr lang="sv-SE" dirty="0" smtClean="0"/>
              <a:t> (robot-röst)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2771800" y="5517232"/>
            <a:ext cx="1908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Lyssningsexempel:</a:t>
            </a:r>
            <a:endParaRPr lang="sv-SE" dirty="0"/>
          </a:p>
        </p:txBody>
      </p:sp>
      <p:pic>
        <p:nvPicPr>
          <p:cNvPr id="12" name="Bildobjekt 11" descr="Anonymous_funny_music_note.pn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5157192"/>
            <a:ext cx="905549" cy="1095423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340768"/>
            <a:ext cx="1778772" cy="118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9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Blues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2132856"/>
            <a:ext cx="7715200" cy="3196951"/>
          </a:xfrm>
        </p:spPr>
        <p:txBody>
          <a:bodyPr>
            <a:normAutofit fontScale="70000" lnSpcReduction="20000"/>
          </a:bodyPr>
          <a:lstStyle/>
          <a:p>
            <a:r>
              <a:rPr lang="sv-SE" dirty="0"/>
              <a:t>Kommer på: </a:t>
            </a:r>
            <a:r>
              <a:rPr lang="sv-SE" dirty="0" smtClean="0"/>
              <a:t>30-talet</a:t>
            </a:r>
            <a:endParaRPr lang="sv-SE" dirty="0"/>
          </a:p>
          <a:p>
            <a:r>
              <a:rPr lang="sv-SE" dirty="0"/>
              <a:t>Ursprung: </a:t>
            </a:r>
            <a:r>
              <a:rPr lang="sv-SE" dirty="0" smtClean="0"/>
              <a:t>Afroamerikanska arbetssånger</a:t>
            </a:r>
            <a:endParaRPr lang="sv-SE" dirty="0"/>
          </a:p>
          <a:p>
            <a:r>
              <a:rPr lang="sv-SE" dirty="0"/>
              <a:t>Var: USA</a:t>
            </a:r>
          </a:p>
          <a:p>
            <a:r>
              <a:rPr lang="sv-SE" dirty="0"/>
              <a:t>Artister: </a:t>
            </a:r>
            <a:r>
              <a:rPr lang="sv-SE" dirty="0" err="1" smtClean="0"/>
              <a:t>Muddy</a:t>
            </a:r>
            <a:r>
              <a:rPr lang="sv-SE" dirty="0" smtClean="0"/>
              <a:t> Waters, </a:t>
            </a:r>
            <a:r>
              <a:rPr lang="sv-SE" dirty="0" err="1" smtClean="0"/>
              <a:t>Howlin</a:t>
            </a:r>
            <a:r>
              <a:rPr lang="sv-SE" dirty="0" smtClean="0"/>
              <a:t> Wolf, Eric Clapton</a:t>
            </a:r>
          </a:p>
          <a:p>
            <a:r>
              <a:rPr lang="sv-SE" dirty="0" smtClean="0"/>
              <a:t>Svensk</a:t>
            </a:r>
            <a:r>
              <a:rPr lang="sv-SE" dirty="0"/>
              <a:t>: </a:t>
            </a:r>
            <a:r>
              <a:rPr lang="sv-SE" dirty="0" smtClean="0"/>
              <a:t>Peps </a:t>
            </a:r>
            <a:r>
              <a:rPr lang="sv-SE" dirty="0"/>
              <a:t>Persson, Louise Hoffsten</a:t>
            </a:r>
          </a:p>
          <a:p>
            <a:r>
              <a:rPr lang="sv-SE" dirty="0" smtClean="0"/>
              <a:t>Kända låtar: </a:t>
            </a:r>
            <a:r>
              <a:rPr lang="sv-SE" dirty="0" smtClean="0"/>
              <a:t>Himlen gråter, </a:t>
            </a:r>
            <a:r>
              <a:rPr lang="sv-SE" dirty="0" err="1" smtClean="0"/>
              <a:t>Crossroads</a:t>
            </a:r>
            <a:endParaRPr lang="sv-SE" dirty="0" smtClean="0"/>
          </a:p>
          <a:p>
            <a:r>
              <a:rPr lang="sv-SE" dirty="0" smtClean="0"/>
              <a:t>Kännetecken</a:t>
            </a:r>
            <a:r>
              <a:rPr lang="sv-SE" dirty="0" smtClean="0"/>
              <a:t>: </a:t>
            </a:r>
            <a:r>
              <a:rPr lang="sv-SE" dirty="0"/>
              <a:t>Blues </a:t>
            </a:r>
            <a:r>
              <a:rPr lang="sv-SE" dirty="0" smtClean="0"/>
              <a:t>12:a, </a:t>
            </a:r>
            <a:r>
              <a:rPr lang="sv-SE" dirty="0" smtClean="0"/>
              <a:t>Klagosånger, ”Feeling </a:t>
            </a:r>
            <a:r>
              <a:rPr lang="sv-SE" dirty="0" err="1"/>
              <a:t>B</a:t>
            </a:r>
            <a:r>
              <a:rPr lang="sv-SE" dirty="0" err="1" smtClean="0"/>
              <a:t>lue</a:t>
            </a:r>
            <a:r>
              <a:rPr lang="sv-SE" dirty="0" smtClean="0"/>
              <a:t>”</a:t>
            </a:r>
            <a:endParaRPr lang="sv-SE" dirty="0"/>
          </a:p>
          <a:p>
            <a:r>
              <a:rPr lang="sv-SE" dirty="0"/>
              <a:t>Instrument: </a:t>
            </a:r>
            <a:r>
              <a:rPr lang="sv-SE" dirty="0" smtClean="0"/>
              <a:t>Gitarr, </a:t>
            </a:r>
            <a:r>
              <a:rPr lang="sv-SE" dirty="0" err="1" smtClean="0"/>
              <a:t>Slide</a:t>
            </a:r>
            <a:r>
              <a:rPr lang="sv-SE" dirty="0" smtClean="0"/>
              <a:t>, Kontrabas, Piano Trummor, Munspel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3059832" y="5517232"/>
            <a:ext cx="1908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Lyssningsexempel:</a:t>
            </a:r>
            <a:endParaRPr lang="sv-SE" dirty="0"/>
          </a:p>
        </p:txBody>
      </p:sp>
      <p:pic>
        <p:nvPicPr>
          <p:cNvPr id="12" name="Bildobjekt 11" descr="Anonymous_funny_music_note.pn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5157192"/>
            <a:ext cx="905549" cy="109542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124744"/>
            <a:ext cx="1306116" cy="130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2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Rock n Roll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916832"/>
            <a:ext cx="7715200" cy="3196951"/>
          </a:xfrm>
        </p:spPr>
        <p:txBody>
          <a:bodyPr>
            <a:normAutofit fontScale="70000" lnSpcReduction="20000"/>
          </a:bodyPr>
          <a:lstStyle/>
          <a:p>
            <a:r>
              <a:rPr lang="sv-SE" dirty="0"/>
              <a:t>Kommer på: 50-talet</a:t>
            </a:r>
          </a:p>
          <a:p>
            <a:r>
              <a:rPr lang="sv-SE" dirty="0"/>
              <a:t>Ursprung: Blues</a:t>
            </a:r>
          </a:p>
          <a:p>
            <a:r>
              <a:rPr lang="sv-SE" dirty="0"/>
              <a:t>Var: USA</a:t>
            </a:r>
          </a:p>
          <a:p>
            <a:r>
              <a:rPr lang="sv-SE" dirty="0"/>
              <a:t>Artister: Elvis Presley, Jerry Lee Lewis, Bill Haley</a:t>
            </a:r>
          </a:p>
          <a:p>
            <a:r>
              <a:rPr lang="sv-SE" dirty="0"/>
              <a:t>Svensk: Owe Thörnqvist, Jerry Williams</a:t>
            </a:r>
          </a:p>
          <a:p>
            <a:r>
              <a:rPr lang="sv-SE" dirty="0" smtClean="0"/>
              <a:t>Kända låtar: </a:t>
            </a:r>
            <a:r>
              <a:rPr lang="sv-SE" dirty="0"/>
              <a:t>Varm korv boogie, Rock </a:t>
            </a:r>
            <a:r>
              <a:rPr lang="sv-SE" dirty="0" err="1"/>
              <a:t>around</a:t>
            </a:r>
            <a:r>
              <a:rPr lang="sv-SE" dirty="0"/>
              <a:t> the </a:t>
            </a:r>
            <a:r>
              <a:rPr lang="sv-SE" dirty="0" err="1" smtClean="0"/>
              <a:t>clock</a:t>
            </a:r>
            <a:r>
              <a:rPr lang="sv-SE" dirty="0" smtClean="0"/>
              <a:t>, </a:t>
            </a:r>
            <a:r>
              <a:rPr lang="sv-SE" dirty="0"/>
              <a:t>Johnny B Good</a:t>
            </a:r>
          </a:p>
          <a:p>
            <a:r>
              <a:rPr lang="sv-SE" dirty="0" smtClean="0"/>
              <a:t>Kännetecken: </a:t>
            </a:r>
            <a:r>
              <a:rPr lang="sv-SE" dirty="0"/>
              <a:t>Blues </a:t>
            </a:r>
            <a:r>
              <a:rPr lang="sv-SE" dirty="0" smtClean="0"/>
              <a:t>12:a, Ungdomskultur</a:t>
            </a:r>
            <a:endParaRPr lang="sv-SE" dirty="0"/>
          </a:p>
          <a:p>
            <a:r>
              <a:rPr lang="sv-SE" dirty="0"/>
              <a:t>Instrument: Gitarr/Elgitarr, Kontrabas, Trumset</a:t>
            </a:r>
          </a:p>
          <a:p>
            <a:endParaRPr lang="sv-SE" dirty="0"/>
          </a:p>
        </p:txBody>
      </p:sp>
      <p:pic>
        <p:nvPicPr>
          <p:cNvPr id="4" name="Bildobjekt 3" descr="http://t1.gstatic.com/images?q=tbn:ANd9GcQjE6geFvtS2N0rXk3CAAeMh035que20SlA1IhdpKKpTd75_jWwRLp2vA">
            <a:hlinkClick r:id="rId2"/>
          </p:cNvPr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995936" y="1340768"/>
            <a:ext cx="10096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ruta 9"/>
          <p:cNvSpPr txBox="1"/>
          <p:nvPr/>
        </p:nvSpPr>
        <p:spPr>
          <a:xfrm>
            <a:off x="3059832" y="5517232"/>
            <a:ext cx="1908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Lyssningsexempel:</a:t>
            </a:r>
            <a:endParaRPr lang="sv-SE" dirty="0"/>
          </a:p>
        </p:txBody>
      </p:sp>
      <p:pic>
        <p:nvPicPr>
          <p:cNvPr id="12" name="Bildobjekt 11" descr="Anonymous_funny_music_note.pn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92080" y="5157192"/>
            <a:ext cx="905549" cy="1095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2492896"/>
            <a:ext cx="7715200" cy="3196951"/>
          </a:xfrm>
        </p:spPr>
        <p:txBody>
          <a:bodyPr>
            <a:normAutofit fontScale="70000" lnSpcReduction="20000"/>
          </a:bodyPr>
          <a:lstStyle/>
          <a:p>
            <a:r>
              <a:rPr lang="sv-SE" dirty="0"/>
              <a:t>Kommer på: 60-talet</a:t>
            </a:r>
          </a:p>
          <a:p>
            <a:r>
              <a:rPr lang="sv-SE" dirty="0"/>
              <a:t>Ursprung: </a:t>
            </a:r>
            <a:r>
              <a:rPr lang="sv-SE" dirty="0" smtClean="0"/>
              <a:t>Blues och Rock </a:t>
            </a:r>
            <a:r>
              <a:rPr lang="sv-SE" dirty="0"/>
              <a:t>n Roll</a:t>
            </a:r>
          </a:p>
          <a:p>
            <a:r>
              <a:rPr lang="sv-SE" dirty="0"/>
              <a:t>Var: England, USA</a:t>
            </a:r>
          </a:p>
          <a:p>
            <a:r>
              <a:rPr lang="sv-SE" dirty="0"/>
              <a:t>Artister: Beatles, The </a:t>
            </a:r>
            <a:r>
              <a:rPr lang="sv-SE" dirty="0" err="1"/>
              <a:t>Monkeys</a:t>
            </a:r>
            <a:r>
              <a:rPr lang="sv-SE" dirty="0"/>
              <a:t>, Madonna, Michael </a:t>
            </a:r>
            <a:r>
              <a:rPr lang="sv-SE" dirty="0" smtClean="0"/>
              <a:t>Jackson</a:t>
            </a:r>
          </a:p>
          <a:p>
            <a:r>
              <a:rPr lang="sv-SE" dirty="0" smtClean="0"/>
              <a:t>Svenskt: ABBA, Gyllene Tider</a:t>
            </a:r>
          </a:p>
          <a:p>
            <a:r>
              <a:rPr lang="sv-SE" dirty="0" smtClean="0"/>
              <a:t>Kännetecken</a:t>
            </a:r>
            <a:r>
              <a:rPr lang="sv-SE" dirty="0" smtClean="0"/>
              <a:t>: </a:t>
            </a:r>
            <a:r>
              <a:rPr lang="sv-SE" dirty="0" smtClean="0"/>
              <a:t>Populärmusik, Starka refränger</a:t>
            </a:r>
            <a:endParaRPr lang="sv-SE" dirty="0"/>
          </a:p>
          <a:p>
            <a:r>
              <a:rPr lang="sv-SE" dirty="0" smtClean="0"/>
              <a:t>Kända låtar: </a:t>
            </a:r>
            <a:r>
              <a:rPr lang="sv-SE" dirty="0"/>
              <a:t>Twist and </a:t>
            </a:r>
            <a:r>
              <a:rPr lang="sv-SE" dirty="0" err="1"/>
              <a:t>shout</a:t>
            </a:r>
            <a:r>
              <a:rPr lang="sv-SE" dirty="0"/>
              <a:t>, </a:t>
            </a:r>
            <a:r>
              <a:rPr lang="sv-SE" dirty="0" err="1"/>
              <a:t>We</a:t>
            </a:r>
            <a:r>
              <a:rPr lang="sv-SE" dirty="0"/>
              <a:t> are the world</a:t>
            </a:r>
          </a:p>
          <a:p>
            <a:r>
              <a:rPr lang="sv-SE" dirty="0"/>
              <a:t>Instrument: Trumset, Elbas, Elgitarr, Keyboards</a:t>
            </a:r>
          </a:p>
          <a:p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2771800" y="5517232"/>
            <a:ext cx="1908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Lyssningsexempel:</a:t>
            </a:r>
            <a:endParaRPr lang="sv-SE" dirty="0"/>
          </a:p>
        </p:txBody>
      </p:sp>
      <p:pic>
        <p:nvPicPr>
          <p:cNvPr id="12" name="Bildobjekt 11" descr="Anonymous_funny_music_note.pn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5301208"/>
            <a:ext cx="905549" cy="1095423"/>
          </a:xfrm>
          <a:prstGeom prst="rect">
            <a:avLst/>
          </a:prstGeom>
        </p:spPr>
      </p:pic>
      <p:pic>
        <p:nvPicPr>
          <p:cNvPr id="7" name="Bildobjekt 6" descr="http://t0.gstatic.com/images?q=tbn:ANd9GcSG_tRdq3p3L59sOoDoHjoX-hWdXH6xy9ADGW49QvNeLyi4hbcPZG58LZSR">
            <a:hlinkClick r:id="rId4"/>
          </p:cNvPr>
          <p:cNvPicPr/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3995936" y="1340768"/>
            <a:ext cx="115212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Reggae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2564904"/>
            <a:ext cx="7715200" cy="2808312"/>
          </a:xfrm>
        </p:spPr>
        <p:txBody>
          <a:bodyPr>
            <a:normAutofit fontScale="70000" lnSpcReduction="20000"/>
          </a:bodyPr>
          <a:lstStyle/>
          <a:p>
            <a:r>
              <a:rPr lang="sv-SE" dirty="0"/>
              <a:t>Kommer </a:t>
            </a:r>
            <a:r>
              <a:rPr lang="sv-SE" dirty="0" smtClean="0"/>
              <a:t>på:</a:t>
            </a:r>
            <a:r>
              <a:rPr lang="sv-SE" dirty="0" smtClean="0"/>
              <a:t> 60-talet</a:t>
            </a:r>
          </a:p>
          <a:p>
            <a:r>
              <a:rPr lang="sv-SE" dirty="0" smtClean="0"/>
              <a:t>Ursprung: Blues och Rock n Roll</a:t>
            </a:r>
            <a:endParaRPr lang="sv-SE" dirty="0"/>
          </a:p>
          <a:p>
            <a:r>
              <a:rPr lang="sv-SE" dirty="0"/>
              <a:t>Var: Jamaica</a:t>
            </a:r>
          </a:p>
          <a:p>
            <a:r>
              <a:rPr lang="sv-SE" dirty="0"/>
              <a:t>Artister: Bob Marley, </a:t>
            </a:r>
            <a:r>
              <a:rPr lang="sv-SE" dirty="0" smtClean="0"/>
              <a:t>UB40</a:t>
            </a:r>
            <a:endParaRPr lang="sv-SE" dirty="0"/>
          </a:p>
          <a:p>
            <a:r>
              <a:rPr lang="sv-SE" dirty="0"/>
              <a:t>Svenska artister: Peps </a:t>
            </a:r>
            <a:r>
              <a:rPr lang="sv-SE" dirty="0" smtClean="0"/>
              <a:t>Persson, Svenska Akademien</a:t>
            </a:r>
            <a:endParaRPr lang="sv-SE" dirty="0"/>
          </a:p>
          <a:p>
            <a:r>
              <a:rPr lang="en-US" dirty="0" err="1"/>
              <a:t>Låtar</a:t>
            </a:r>
            <a:r>
              <a:rPr lang="en-US" dirty="0"/>
              <a:t>: No woman no cry, I shot the sheriff</a:t>
            </a:r>
            <a:endParaRPr lang="sv-SE" dirty="0"/>
          </a:p>
          <a:p>
            <a:r>
              <a:rPr lang="sv-SE" dirty="0" smtClean="0"/>
              <a:t>Kännetecken</a:t>
            </a:r>
            <a:r>
              <a:rPr lang="sv-SE" dirty="0" smtClean="0"/>
              <a:t>: </a:t>
            </a:r>
            <a:r>
              <a:rPr lang="sv-SE" dirty="0"/>
              <a:t>Baktakt</a:t>
            </a:r>
          </a:p>
          <a:p>
            <a:r>
              <a:rPr lang="sv-SE" dirty="0"/>
              <a:t>Instrument: Trumset, Elbas, Elgitarr, </a:t>
            </a:r>
            <a:r>
              <a:rPr lang="sv-SE" dirty="0" smtClean="0"/>
              <a:t>Keyboard, Blås</a:t>
            </a:r>
            <a:endParaRPr lang="sv-SE" dirty="0"/>
          </a:p>
          <a:p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2771800" y="5661248"/>
            <a:ext cx="1908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Lyssningsexempel:</a:t>
            </a:r>
            <a:endParaRPr lang="sv-SE" dirty="0"/>
          </a:p>
        </p:txBody>
      </p:sp>
      <p:pic>
        <p:nvPicPr>
          <p:cNvPr id="12" name="Bildobjekt 11" descr="Anonymous_funny_music_note.pn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5373216"/>
            <a:ext cx="905549" cy="1095423"/>
          </a:xfrm>
          <a:prstGeom prst="rect">
            <a:avLst/>
          </a:prstGeom>
        </p:spPr>
      </p:pic>
      <p:pic>
        <p:nvPicPr>
          <p:cNvPr id="8" name="Bildobjekt 7" descr="bob-marle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1412776"/>
            <a:ext cx="1848608" cy="1386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Soul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2420888"/>
            <a:ext cx="7715200" cy="2808312"/>
          </a:xfrm>
        </p:spPr>
        <p:txBody>
          <a:bodyPr>
            <a:noAutofit/>
          </a:bodyPr>
          <a:lstStyle/>
          <a:p>
            <a:r>
              <a:rPr lang="sv-SE" sz="2000" dirty="0"/>
              <a:t>Kommer </a:t>
            </a:r>
            <a:r>
              <a:rPr lang="sv-SE" sz="2000" dirty="0" smtClean="0"/>
              <a:t>på: </a:t>
            </a:r>
            <a:r>
              <a:rPr lang="sv-SE" sz="2000" dirty="0" smtClean="0"/>
              <a:t>60-talet</a:t>
            </a:r>
          </a:p>
          <a:p>
            <a:r>
              <a:rPr lang="sv-SE" sz="2000" dirty="0" smtClean="0"/>
              <a:t>Ursprung: Blues och Rock n Roll</a:t>
            </a:r>
            <a:endParaRPr lang="sv-SE" sz="2000" dirty="0"/>
          </a:p>
          <a:p>
            <a:r>
              <a:rPr lang="sv-SE" sz="2000" dirty="0"/>
              <a:t>Var: USA</a:t>
            </a:r>
          </a:p>
          <a:p>
            <a:r>
              <a:rPr lang="en-US" sz="2000" dirty="0" err="1"/>
              <a:t>Artister</a:t>
            </a:r>
            <a:r>
              <a:rPr lang="en-US" sz="2000" dirty="0"/>
              <a:t>: James Brown, Aretha Franklin, </a:t>
            </a:r>
            <a:r>
              <a:rPr lang="en-US" sz="2000" dirty="0" smtClean="0"/>
              <a:t>Stevie Wonder</a:t>
            </a:r>
          </a:p>
          <a:p>
            <a:r>
              <a:rPr lang="en-US" sz="2000" dirty="0" err="1" smtClean="0"/>
              <a:t>Svenska</a:t>
            </a:r>
            <a:r>
              <a:rPr lang="en-US" sz="2000" dirty="0" smtClean="0"/>
              <a:t> </a:t>
            </a:r>
            <a:r>
              <a:rPr lang="en-US" sz="2000" dirty="0" err="1" smtClean="0"/>
              <a:t>artister</a:t>
            </a:r>
            <a:r>
              <a:rPr lang="en-US" sz="2000" dirty="0" smtClean="0"/>
              <a:t>: Caroline </a:t>
            </a:r>
            <a:r>
              <a:rPr lang="en-US" sz="2000" dirty="0" err="1" smtClean="0"/>
              <a:t>af</a:t>
            </a:r>
            <a:r>
              <a:rPr lang="en-US" sz="2000" dirty="0" smtClean="0"/>
              <a:t> </a:t>
            </a:r>
            <a:r>
              <a:rPr lang="en-US" sz="2000" dirty="0" err="1" smtClean="0"/>
              <a:t>Ugglas</a:t>
            </a:r>
            <a:r>
              <a:rPr lang="en-US" sz="2000" dirty="0" smtClean="0"/>
              <a:t>, Daniel Lemma</a:t>
            </a:r>
            <a:endParaRPr lang="sv-SE" sz="2000" dirty="0"/>
          </a:p>
          <a:p>
            <a:r>
              <a:rPr lang="en-US" sz="2000" dirty="0" err="1"/>
              <a:t>Låtar</a:t>
            </a:r>
            <a:r>
              <a:rPr lang="en-US" sz="2000" dirty="0"/>
              <a:t>: </a:t>
            </a:r>
            <a:r>
              <a:rPr lang="en-US" sz="2000" dirty="0" smtClean="0"/>
              <a:t>I feel good, </a:t>
            </a:r>
            <a:r>
              <a:rPr lang="sv-SE" sz="2000" dirty="0" err="1" smtClean="0"/>
              <a:t>You</a:t>
            </a:r>
            <a:r>
              <a:rPr lang="sv-SE" sz="2000" dirty="0" smtClean="0"/>
              <a:t> </a:t>
            </a:r>
            <a:r>
              <a:rPr lang="sv-SE" sz="2000" dirty="0" err="1" smtClean="0"/>
              <a:t>are</a:t>
            </a:r>
            <a:r>
              <a:rPr lang="sv-SE" sz="2000" dirty="0" smtClean="0"/>
              <a:t> the </a:t>
            </a:r>
            <a:r>
              <a:rPr lang="sv-SE" sz="2000" dirty="0" err="1" smtClean="0"/>
              <a:t>sunshine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my </a:t>
            </a:r>
            <a:r>
              <a:rPr lang="sv-SE" sz="2000" dirty="0" err="1" smtClean="0"/>
              <a:t>life</a:t>
            </a:r>
            <a:endParaRPr lang="sv-SE" sz="2000" dirty="0" smtClean="0"/>
          </a:p>
          <a:p>
            <a:r>
              <a:rPr lang="sv-SE" sz="2000" dirty="0" smtClean="0"/>
              <a:t>Kännetecken: Svängigt, Dans</a:t>
            </a:r>
            <a:endParaRPr lang="sv-SE" sz="2000" dirty="0"/>
          </a:p>
          <a:p>
            <a:r>
              <a:rPr lang="sv-SE" sz="2000" dirty="0"/>
              <a:t>Instrument: Trumset, Elbas, Elgitarr, Keyboard, Munspel, </a:t>
            </a:r>
            <a:r>
              <a:rPr lang="sv-SE" sz="2000" dirty="0" smtClean="0"/>
              <a:t>Blås</a:t>
            </a:r>
            <a:endParaRPr lang="sv-SE" sz="2000" dirty="0"/>
          </a:p>
        </p:txBody>
      </p:sp>
      <p:sp>
        <p:nvSpPr>
          <p:cNvPr id="10" name="textruta 9"/>
          <p:cNvSpPr txBox="1"/>
          <p:nvPr/>
        </p:nvSpPr>
        <p:spPr>
          <a:xfrm>
            <a:off x="2771800" y="5517232"/>
            <a:ext cx="1908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Lyssningsexempel:</a:t>
            </a:r>
            <a:endParaRPr lang="sv-SE" dirty="0"/>
          </a:p>
        </p:txBody>
      </p:sp>
      <p:pic>
        <p:nvPicPr>
          <p:cNvPr id="12" name="Bildobjekt 11" descr="Anonymous_funny_music_note.pn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5445224"/>
            <a:ext cx="905549" cy="1095423"/>
          </a:xfrm>
          <a:prstGeom prst="rect">
            <a:avLst/>
          </a:prstGeom>
        </p:spPr>
      </p:pic>
      <p:pic>
        <p:nvPicPr>
          <p:cNvPr id="7" name="Bildobjekt 6" descr="james brow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1196752"/>
            <a:ext cx="1584816" cy="15918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Country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2636912"/>
            <a:ext cx="7715200" cy="2592288"/>
          </a:xfrm>
        </p:spPr>
        <p:txBody>
          <a:bodyPr>
            <a:normAutofit fontScale="62500" lnSpcReduction="20000"/>
          </a:bodyPr>
          <a:lstStyle/>
          <a:p>
            <a:r>
              <a:rPr lang="sv-SE" dirty="0" smtClean="0"/>
              <a:t>Kommer </a:t>
            </a:r>
            <a:r>
              <a:rPr lang="sv-SE" dirty="0" smtClean="0"/>
              <a:t>på</a:t>
            </a:r>
            <a:r>
              <a:rPr lang="sv-SE" dirty="0" smtClean="0"/>
              <a:t>: </a:t>
            </a:r>
            <a:r>
              <a:rPr lang="sv-SE" dirty="0"/>
              <a:t>6</a:t>
            </a:r>
            <a:r>
              <a:rPr lang="sv-SE" dirty="0" smtClean="0"/>
              <a:t>0-talet</a:t>
            </a:r>
            <a:endParaRPr lang="sv-SE" dirty="0"/>
          </a:p>
          <a:p>
            <a:r>
              <a:rPr lang="sv-SE" dirty="0"/>
              <a:t>Ursprung: </a:t>
            </a:r>
            <a:r>
              <a:rPr lang="sv-SE" dirty="0" smtClean="0"/>
              <a:t>Blues och Amerikans </a:t>
            </a:r>
            <a:r>
              <a:rPr lang="sv-SE" dirty="0"/>
              <a:t>folkmusik</a:t>
            </a:r>
          </a:p>
          <a:p>
            <a:r>
              <a:rPr lang="sv-SE" dirty="0"/>
              <a:t>Var: USA</a:t>
            </a:r>
          </a:p>
          <a:p>
            <a:r>
              <a:rPr lang="sv-SE" dirty="0"/>
              <a:t>Artister: Johnny Cash, Dolly Parton, </a:t>
            </a:r>
            <a:r>
              <a:rPr lang="sv-SE" dirty="0" smtClean="0"/>
              <a:t>Alison Krauss, </a:t>
            </a:r>
            <a:r>
              <a:rPr lang="sv-SE" dirty="0"/>
              <a:t>Hank </a:t>
            </a:r>
            <a:r>
              <a:rPr lang="sv-SE" dirty="0" smtClean="0"/>
              <a:t>Williams</a:t>
            </a:r>
          </a:p>
          <a:p>
            <a:r>
              <a:rPr lang="sv-SE" dirty="0" smtClean="0"/>
              <a:t>Svenska artister: Jill Johnson, Kikki Danielsson</a:t>
            </a:r>
            <a:endParaRPr lang="sv-SE" dirty="0"/>
          </a:p>
          <a:p>
            <a:r>
              <a:rPr lang="sv-SE" dirty="0" smtClean="0"/>
              <a:t>Kända låtar: </a:t>
            </a:r>
            <a:r>
              <a:rPr lang="sv-SE" dirty="0" err="1" smtClean="0"/>
              <a:t>Working</a:t>
            </a:r>
            <a:r>
              <a:rPr lang="sv-SE" dirty="0" smtClean="0"/>
              <a:t> 9 </a:t>
            </a:r>
            <a:r>
              <a:rPr lang="sv-SE" dirty="0"/>
              <a:t>to 5, </a:t>
            </a:r>
            <a:r>
              <a:rPr lang="sv-SE" dirty="0" err="1"/>
              <a:t>She’ll</a:t>
            </a:r>
            <a:r>
              <a:rPr lang="sv-SE" dirty="0"/>
              <a:t> be coming ’round the </a:t>
            </a:r>
            <a:r>
              <a:rPr lang="sv-SE" dirty="0" err="1" smtClean="0"/>
              <a:t>mountain</a:t>
            </a:r>
            <a:endParaRPr lang="sv-SE" dirty="0" smtClean="0"/>
          </a:p>
          <a:p>
            <a:r>
              <a:rPr lang="sv-SE" dirty="0" smtClean="0"/>
              <a:t>Kännetecken: Stämsång, Vilda västern</a:t>
            </a:r>
            <a:endParaRPr lang="sv-SE" dirty="0"/>
          </a:p>
          <a:p>
            <a:r>
              <a:rPr lang="sv-SE" dirty="0"/>
              <a:t>Instrument: </a:t>
            </a:r>
            <a:r>
              <a:rPr lang="sv-SE" dirty="0" err="1" smtClean="0"/>
              <a:t>Slide-guitar</a:t>
            </a:r>
            <a:r>
              <a:rPr lang="sv-SE" dirty="0" smtClean="0"/>
              <a:t>, Kontrabas, Banjo</a:t>
            </a:r>
            <a:r>
              <a:rPr lang="sv-SE" dirty="0"/>
              <a:t>, Gitarr, </a:t>
            </a:r>
            <a:r>
              <a:rPr lang="sv-SE" dirty="0" smtClean="0"/>
              <a:t>Fiol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2771800" y="5517232"/>
            <a:ext cx="1908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Lyssningsexempel:</a:t>
            </a:r>
            <a:endParaRPr lang="sv-SE" dirty="0"/>
          </a:p>
        </p:txBody>
      </p:sp>
      <p:pic>
        <p:nvPicPr>
          <p:cNvPr id="12" name="Bildobjekt 11" descr="Anonymous_funny_music_note.pn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5301208"/>
            <a:ext cx="905549" cy="1095423"/>
          </a:xfrm>
          <a:prstGeom prst="rect">
            <a:avLst/>
          </a:prstGeom>
        </p:spPr>
      </p:pic>
      <p:pic>
        <p:nvPicPr>
          <p:cNvPr id="8" name="Bildobjekt 7" descr="johnny-cash_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1268760"/>
            <a:ext cx="1728192" cy="1605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Hårdrock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2420888"/>
            <a:ext cx="7715200" cy="2592288"/>
          </a:xfrm>
        </p:spPr>
        <p:txBody>
          <a:bodyPr>
            <a:normAutofit fontScale="62500" lnSpcReduction="20000"/>
          </a:bodyPr>
          <a:lstStyle/>
          <a:p>
            <a:r>
              <a:rPr lang="sv-SE" dirty="0"/>
              <a:t>Kommer </a:t>
            </a:r>
            <a:r>
              <a:rPr lang="sv-SE" dirty="0" smtClean="0"/>
              <a:t>på</a:t>
            </a:r>
            <a:r>
              <a:rPr lang="sv-SE" dirty="0" smtClean="0"/>
              <a:t>: </a:t>
            </a:r>
            <a:r>
              <a:rPr lang="sv-SE" dirty="0"/>
              <a:t>70-talet</a:t>
            </a:r>
          </a:p>
          <a:p>
            <a:r>
              <a:rPr lang="sv-SE" dirty="0"/>
              <a:t>Ursprung: </a:t>
            </a:r>
            <a:r>
              <a:rPr lang="sv-SE" dirty="0" smtClean="0"/>
              <a:t>Blues och Rock </a:t>
            </a:r>
            <a:r>
              <a:rPr lang="sv-SE" dirty="0"/>
              <a:t>n Roll</a:t>
            </a:r>
          </a:p>
          <a:p>
            <a:r>
              <a:rPr lang="sv-SE" dirty="0"/>
              <a:t>Var: England och USA</a:t>
            </a:r>
          </a:p>
          <a:p>
            <a:r>
              <a:rPr lang="sv-SE" dirty="0"/>
              <a:t>Artister: Rolling Stones, Jimmy Hendrix, AC/DC, </a:t>
            </a:r>
            <a:r>
              <a:rPr lang="sv-SE" dirty="0" smtClean="0"/>
              <a:t>Kiss</a:t>
            </a:r>
          </a:p>
          <a:p>
            <a:r>
              <a:rPr lang="sv-SE" dirty="0" smtClean="0"/>
              <a:t>Svenska artister: Europe, </a:t>
            </a:r>
            <a:r>
              <a:rPr lang="sv-SE" dirty="0" err="1" smtClean="0"/>
              <a:t>Thunder</a:t>
            </a:r>
            <a:r>
              <a:rPr lang="sv-SE" dirty="0" smtClean="0"/>
              <a:t> </a:t>
            </a:r>
            <a:r>
              <a:rPr lang="sv-SE" dirty="0" err="1" smtClean="0"/>
              <a:t>Mother</a:t>
            </a:r>
            <a:endParaRPr lang="sv-SE" dirty="0"/>
          </a:p>
          <a:p>
            <a:r>
              <a:rPr lang="sv-SE" dirty="0" smtClean="0"/>
              <a:t>Låtar: </a:t>
            </a:r>
            <a:r>
              <a:rPr lang="sv-SE" dirty="0"/>
              <a:t>I </a:t>
            </a: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made</a:t>
            </a:r>
            <a:r>
              <a:rPr lang="sv-SE" dirty="0"/>
              <a:t> for </a:t>
            </a:r>
            <a:r>
              <a:rPr lang="sv-SE" dirty="0" err="1"/>
              <a:t>loving</a:t>
            </a:r>
            <a:r>
              <a:rPr lang="sv-SE" dirty="0"/>
              <a:t> you, Eye of the </a:t>
            </a:r>
            <a:r>
              <a:rPr lang="sv-SE" dirty="0" smtClean="0"/>
              <a:t>Tiger</a:t>
            </a:r>
          </a:p>
          <a:p>
            <a:r>
              <a:rPr lang="sv-SE" dirty="0" smtClean="0"/>
              <a:t>Kännetecken: Hög volym, Attityd, Långt hår</a:t>
            </a:r>
            <a:endParaRPr lang="sv-SE" dirty="0"/>
          </a:p>
          <a:p>
            <a:r>
              <a:rPr lang="sv-SE" dirty="0"/>
              <a:t>Instrument: Trumset, Elbas, Elgitarr, Keyboards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2771800" y="5517232"/>
            <a:ext cx="1908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Lyssningsexempel:</a:t>
            </a:r>
            <a:endParaRPr lang="sv-SE" dirty="0"/>
          </a:p>
        </p:txBody>
      </p:sp>
      <p:pic>
        <p:nvPicPr>
          <p:cNvPr id="12" name="Bildobjekt 11" descr="Anonymous_funny_music_note.pn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5157192"/>
            <a:ext cx="905549" cy="1095423"/>
          </a:xfrm>
          <a:prstGeom prst="rect">
            <a:avLst/>
          </a:prstGeom>
        </p:spPr>
      </p:pic>
      <p:pic>
        <p:nvPicPr>
          <p:cNvPr id="7" name="Bildobjekt 6" descr="http://t3.gstatic.com/images?q=tbn:ANd9GcTgeG7Qd-COX7KoC0krOVe5wz-wZ9uymCK7Y7AeO-tOYNJ3wtdFRG37JMzw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1268760"/>
            <a:ext cx="151216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Hip Hop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2420888"/>
            <a:ext cx="7715200" cy="2592288"/>
          </a:xfrm>
        </p:spPr>
        <p:txBody>
          <a:bodyPr>
            <a:normAutofit fontScale="55000" lnSpcReduction="20000"/>
          </a:bodyPr>
          <a:lstStyle/>
          <a:p>
            <a:r>
              <a:rPr lang="sv-SE" dirty="0"/>
              <a:t>Kommer </a:t>
            </a:r>
            <a:r>
              <a:rPr lang="sv-SE" dirty="0" smtClean="0"/>
              <a:t>på</a:t>
            </a:r>
            <a:r>
              <a:rPr lang="sv-SE" dirty="0" smtClean="0"/>
              <a:t>: </a:t>
            </a:r>
            <a:r>
              <a:rPr lang="sv-SE" dirty="0" smtClean="0"/>
              <a:t>7</a:t>
            </a:r>
            <a:r>
              <a:rPr lang="sv-SE" dirty="0" smtClean="0"/>
              <a:t>0-talet</a:t>
            </a:r>
          </a:p>
          <a:p>
            <a:r>
              <a:rPr lang="sv-SE" dirty="0" smtClean="0"/>
              <a:t>Ursprung: Blues och Soul</a:t>
            </a:r>
            <a:endParaRPr lang="sv-SE" dirty="0"/>
          </a:p>
          <a:p>
            <a:r>
              <a:rPr lang="sv-SE" dirty="0"/>
              <a:t>Var: USA</a:t>
            </a:r>
          </a:p>
          <a:p>
            <a:r>
              <a:rPr lang="sv-SE" dirty="0"/>
              <a:t>Artister: </a:t>
            </a:r>
            <a:r>
              <a:rPr lang="sv-SE" dirty="0" err="1"/>
              <a:t>Run</a:t>
            </a:r>
            <a:r>
              <a:rPr lang="sv-SE" dirty="0"/>
              <a:t> DMC, Tupac, Eminem</a:t>
            </a:r>
          </a:p>
          <a:p>
            <a:r>
              <a:rPr lang="sv-SE" dirty="0"/>
              <a:t>Svenska hiphopartister: Just D, </a:t>
            </a:r>
            <a:r>
              <a:rPr lang="sv-SE" dirty="0" smtClean="0"/>
              <a:t>Timbuktu</a:t>
            </a:r>
            <a:endParaRPr lang="sv-SE" dirty="0"/>
          </a:p>
          <a:p>
            <a:r>
              <a:rPr lang="sv-SE" dirty="0" smtClean="0"/>
              <a:t>Låtar: </a:t>
            </a:r>
            <a:r>
              <a:rPr lang="sv-SE" dirty="0" err="1" smtClean="0"/>
              <a:t>Its</a:t>
            </a:r>
            <a:r>
              <a:rPr lang="sv-SE" dirty="0" smtClean="0"/>
              <a:t> like that, </a:t>
            </a:r>
            <a:r>
              <a:rPr lang="sv-SE" dirty="0" smtClean="0"/>
              <a:t>Resten </a:t>
            </a:r>
            <a:r>
              <a:rPr lang="sv-SE" dirty="0" smtClean="0"/>
              <a:t>av ditt liv</a:t>
            </a:r>
            <a:endParaRPr lang="sv-SE" dirty="0"/>
          </a:p>
          <a:p>
            <a:r>
              <a:rPr lang="sv-SE" dirty="0" smtClean="0"/>
              <a:t>Kännetecken</a:t>
            </a:r>
            <a:r>
              <a:rPr lang="sv-SE" dirty="0" smtClean="0"/>
              <a:t>: Attityd, Smycken, Dans</a:t>
            </a:r>
            <a:endParaRPr lang="sv-SE" dirty="0"/>
          </a:p>
          <a:p>
            <a:r>
              <a:rPr lang="sv-SE" dirty="0"/>
              <a:t>Instrument: </a:t>
            </a:r>
            <a:r>
              <a:rPr lang="sv-SE" dirty="0"/>
              <a:t>MC = Rappare (</a:t>
            </a:r>
            <a:r>
              <a:rPr lang="sv-SE" dirty="0" err="1"/>
              <a:t>Talsjunger</a:t>
            </a:r>
            <a:r>
              <a:rPr lang="sv-SE" dirty="0"/>
              <a:t>) DJ = </a:t>
            </a:r>
            <a:r>
              <a:rPr lang="sv-SE" dirty="0" err="1"/>
              <a:t>DiskJockey</a:t>
            </a:r>
            <a:r>
              <a:rPr lang="sv-SE" dirty="0"/>
              <a:t> (Gör bakgrundsmusik med beats)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2771800" y="5517232"/>
            <a:ext cx="1908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Lyssningsexempel:</a:t>
            </a:r>
            <a:endParaRPr lang="sv-SE" dirty="0"/>
          </a:p>
        </p:txBody>
      </p:sp>
      <p:pic>
        <p:nvPicPr>
          <p:cNvPr id="12" name="Bildobjekt 11" descr="Anonymous_funny_music_note.pn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5157192"/>
            <a:ext cx="905549" cy="1095423"/>
          </a:xfrm>
          <a:prstGeom prst="rect">
            <a:avLst/>
          </a:prstGeom>
        </p:spPr>
      </p:pic>
      <p:pic>
        <p:nvPicPr>
          <p:cNvPr id="8" name="Bildobjekt 7" descr="250px-Rundmc_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268760"/>
            <a:ext cx="1998229" cy="1502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573</Words>
  <Application>Microsoft Office PowerPoint</Application>
  <PresentationFormat>Bildspel på skärmen (4:3)</PresentationFormat>
  <Paragraphs>92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Copperplate Gothic Bold</vt:lpstr>
      <vt:lpstr>Office-tema</vt:lpstr>
      <vt:lpstr>Genrer</vt:lpstr>
      <vt:lpstr>Blues</vt:lpstr>
      <vt:lpstr>Rock n Roll</vt:lpstr>
      <vt:lpstr>Pop</vt:lpstr>
      <vt:lpstr>Reggae</vt:lpstr>
      <vt:lpstr>Soul</vt:lpstr>
      <vt:lpstr>Country</vt:lpstr>
      <vt:lpstr>Hårdrock</vt:lpstr>
      <vt:lpstr>Hip Hop</vt:lpstr>
      <vt:lpstr>House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Genrer</dc:title>
  <dc:creator>Hägg</dc:creator>
  <cp:lastModifiedBy>Daniel Hägg</cp:lastModifiedBy>
  <cp:revision>21</cp:revision>
  <dcterms:created xsi:type="dcterms:W3CDTF">2014-05-12T19:18:33Z</dcterms:created>
  <dcterms:modified xsi:type="dcterms:W3CDTF">2015-10-07T11:35:28Z</dcterms:modified>
</cp:coreProperties>
</file>