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85B8-ACA8-46F6-B6CA-D40AB37E751D}" type="datetimeFigureOut">
              <a:rPr lang="sv-SE" smtClean="0"/>
              <a:t>2016-02-08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518D-0DA5-44B2-8975-7BD45C3CCB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33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85B8-ACA8-46F6-B6CA-D40AB37E751D}" type="datetimeFigureOut">
              <a:rPr lang="sv-SE" smtClean="0"/>
              <a:t>2016-02-08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518D-0DA5-44B2-8975-7BD45C3CCB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457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85B8-ACA8-46F6-B6CA-D40AB37E751D}" type="datetimeFigureOut">
              <a:rPr lang="sv-SE" smtClean="0"/>
              <a:t>2016-02-08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518D-0DA5-44B2-8975-7BD45C3CCB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824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85B8-ACA8-46F6-B6CA-D40AB37E751D}" type="datetimeFigureOut">
              <a:rPr lang="sv-SE" smtClean="0"/>
              <a:t>2016-02-08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518D-0DA5-44B2-8975-7BD45C3CCB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709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85B8-ACA8-46F6-B6CA-D40AB37E751D}" type="datetimeFigureOut">
              <a:rPr lang="sv-SE" smtClean="0"/>
              <a:t>2016-02-08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518D-0DA5-44B2-8975-7BD45C3CCB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240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85B8-ACA8-46F6-B6CA-D40AB37E751D}" type="datetimeFigureOut">
              <a:rPr lang="sv-SE" smtClean="0"/>
              <a:t>2016-02-08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518D-0DA5-44B2-8975-7BD45C3CCB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33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85B8-ACA8-46F6-B6CA-D40AB37E751D}" type="datetimeFigureOut">
              <a:rPr lang="sv-SE" smtClean="0"/>
              <a:t>2016-02-08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518D-0DA5-44B2-8975-7BD45C3CCB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50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85B8-ACA8-46F6-B6CA-D40AB37E751D}" type="datetimeFigureOut">
              <a:rPr lang="sv-SE" smtClean="0"/>
              <a:t>2016-02-08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518D-0DA5-44B2-8975-7BD45C3CCB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125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85B8-ACA8-46F6-B6CA-D40AB37E751D}" type="datetimeFigureOut">
              <a:rPr lang="sv-SE" smtClean="0"/>
              <a:t>2016-02-08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518D-0DA5-44B2-8975-7BD45C3CCB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23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85B8-ACA8-46F6-B6CA-D40AB37E751D}" type="datetimeFigureOut">
              <a:rPr lang="sv-SE" smtClean="0"/>
              <a:t>2016-02-08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518D-0DA5-44B2-8975-7BD45C3CCB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2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685B8-ACA8-46F6-B6CA-D40AB37E751D}" type="datetimeFigureOut">
              <a:rPr lang="sv-SE" smtClean="0"/>
              <a:t>2016-02-08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518D-0DA5-44B2-8975-7BD45C3CCB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63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685B8-ACA8-46F6-B6CA-D40AB37E751D}" type="datetimeFigureOut">
              <a:rPr lang="sv-SE" smtClean="0"/>
              <a:t>2016-02-08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6518D-0DA5-44B2-8975-7BD45C3CCB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50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Artist/Band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Elevnamn och klass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194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Artistens namn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Fakta om artisten</a:t>
            </a:r>
          </a:p>
          <a:p>
            <a:pPr lvl="1"/>
            <a:r>
              <a:rPr lang="sv-SE" dirty="0" smtClean="0"/>
              <a:t>När är artisten född</a:t>
            </a:r>
          </a:p>
          <a:p>
            <a:pPr lvl="1"/>
            <a:r>
              <a:rPr lang="sv-SE" dirty="0" smtClean="0"/>
              <a:t>Var är artisten född</a:t>
            </a:r>
          </a:p>
          <a:p>
            <a:pPr lvl="1"/>
            <a:r>
              <a:rPr lang="sv-SE" dirty="0" smtClean="0"/>
              <a:t>Vilka instrument spelar artisten</a:t>
            </a:r>
          </a:p>
          <a:p>
            <a:pPr lvl="1"/>
            <a:r>
              <a:rPr lang="sv-SE" dirty="0" smtClean="0"/>
              <a:t>Hur började artisten med musik</a:t>
            </a:r>
          </a:p>
          <a:p>
            <a:pPr lvl="1"/>
            <a:r>
              <a:rPr lang="sv-SE" dirty="0" smtClean="0"/>
              <a:t>Vad är artisten mest känd för</a:t>
            </a:r>
          </a:p>
          <a:p>
            <a:pPr lvl="1"/>
            <a:r>
              <a:rPr lang="sv-SE" dirty="0" smtClean="0"/>
              <a:t>Vilka influenser/förebilder har artisten</a:t>
            </a:r>
          </a:p>
          <a:p>
            <a:pPr lvl="1"/>
            <a:r>
              <a:rPr lang="sv-SE" dirty="0" smtClean="0"/>
              <a:t>Vad gör artisten (dansar, skriver musik, sjunger, spelar instrument)</a:t>
            </a:r>
          </a:p>
          <a:p>
            <a:pPr lvl="1"/>
            <a:r>
              <a:rPr lang="sv-SE" dirty="0" smtClean="0"/>
              <a:t>Andra intressanta fakta om artisten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4136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Musikstil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Vilken musikstil är det? </a:t>
            </a:r>
          </a:p>
          <a:p>
            <a:r>
              <a:rPr lang="sv-SE" dirty="0" smtClean="0"/>
              <a:t>Berätta om musikstilen</a:t>
            </a:r>
          </a:p>
          <a:p>
            <a:pPr lvl="1"/>
            <a:r>
              <a:rPr lang="sv-SE" dirty="0" smtClean="0"/>
              <a:t>När kom den</a:t>
            </a:r>
          </a:p>
          <a:p>
            <a:pPr lvl="1"/>
            <a:r>
              <a:rPr lang="sv-SE" dirty="0" smtClean="0"/>
              <a:t>Vad är typiskt för musiken</a:t>
            </a:r>
          </a:p>
          <a:p>
            <a:pPr lvl="1"/>
            <a:r>
              <a:rPr lang="sv-SE" dirty="0" smtClean="0"/>
              <a:t>Vilka instrument är vanliga </a:t>
            </a:r>
          </a:p>
        </p:txBody>
      </p:sp>
    </p:spTree>
    <p:extLst>
      <p:ext uri="{BB962C8B-B14F-4D97-AF65-F5344CB8AC3E}">
        <p14:creationId xmlns:p14="http://schemas.microsoft.com/office/powerpoint/2010/main" val="375425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Låtar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Några kända låtar med artisten</a:t>
            </a:r>
          </a:p>
          <a:p>
            <a:pPr lvl="1"/>
            <a:r>
              <a:rPr lang="sv-SE" dirty="0" smtClean="0"/>
              <a:t>Vad heter låtarna</a:t>
            </a:r>
          </a:p>
          <a:p>
            <a:pPr lvl="1"/>
            <a:r>
              <a:rPr lang="sv-SE" dirty="0" smtClean="0"/>
              <a:t>Vem har skrivit musiken</a:t>
            </a:r>
          </a:p>
          <a:p>
            <a:pPr lvl="1"/>
            <a:r>
              <a:rPr lang="sv-SE" dirty="0" smtClean="0"/>
              <a:t>Vem har skrivit texten</a:t>
            </a:r>
          </a:p>
          <a:p>
            <a:pPr lvl="1"/>
            <a:r>
              <a:rPr lang="sv-SE" dirty="0" smtClean="0"/>
              <a:t>När skrevs låten</a:t>
            </a:r>
          </a:p>
          <a:p>
            <a:pPr lvl="1"/>
            <a:r>
              <a:rPr lang="sv-SE" dirty="0" smtClean="0"/>
              <a:t>Intressant fakta om låten</a:t>
            </a:r>
          </a:p>
        </p:txBody>
      </p:sp>
    </p:spTree>
    <p:extLst>
      <p:ext uri="{BB962C8B-B14F-4D97-AF65-F5344CB8AC3E}">
        <p14:creationId xmlns:p14="http://schemas.microsoft.com/office/powerpoint/2010/main" val="205533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Lyssningsexempel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Välj ett eller ett par </a:t>
            </a:r>
            <a:r>
              <a:rPr lang="sv-SE" dirty="0" err="1" smtClean="0"/>
              <a:t>lyssningexempel</a:t>
            </a:r>
            <a:r>
              <a:rPr lang="sv-SE" dirty="0" smtClean="0"/>
              <a:t> från Youtube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707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 du vill berätta om artisten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Här fyller du i övrigt du vill berätta om artisten.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126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Källor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Här skriver du var du hittat informationen om artisten.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0879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Bredbild</PresentationFormat>
  <Paragraphs>31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Artist/Band</vt:lpstr>
      <vt:lpstr>Artistens namn</vt:lpstr>
      <vt:lpstr>Musikstil</vt:lpstr>
      <vt:lpstr>Låtar</vt:lpstr>
      <vt:lpstr>Lyssningsexempel</vt:lpstr>
      <vt:lpstr>Övrigt du vill berätta om artisten</vt:lpstr>
      <vt:lpstr>Källor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Artist/Band</dc:title>
  <dc:creator>Daniel Hägg</dc:creator>
  <cp:lastModifiedBy>Daniel Hägg</cp:lastModifiedBy>
  <cp:revision>1</cp:revision>
  <dcterms:created xsi:type="dcterms:W3CDTF">2016-02-08T08:41:27Z</dcterms:created>
  <dcterms:modified xsi:type="dcterms:W3CDTF">2016-02-08T08:41:44Z</dcterms:modified>
</cp:coreProperties>
</file>